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465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857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230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25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86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295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37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936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2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786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27FF0-7537-451C-89AC-8AEC46F72632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4C3DC-3F9D-4E24-BE21-3CCFA0F35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139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3884" y="198304"/>
            <a:ext cx="8784116" cy="67202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1, 2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1692" y="1795749"/>
            <a:ext cx="10216307" cy="4472849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ts val="1500"/>
              </a:lnSpc>
              <a:spcAft>
                <a:spcPts val="0"/>
              </a:spcAft>
            </a:pPr>
            <a:r>
              <a:rPr lang="ru-RU" sz="3500" b="1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 «Мозаика» (</a:t>
            </a:r>
            <a:r>
              <a:rPr lang="ru-RU" sz="35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«Реставрация текста»)</a:t>
            </a:r>
            <a:endParaRPr lang="ru-RU" sz="3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500" u="none" strike="noStrike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Способствует развитию умений </a:t>
            </a:r>
            <a:r>
              <a:rPr lang="ru-RU" sz="35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классифицировать, оценивать, критически анализировать информацию, делать выводы; работать в группах; выбирать главное, отсеивая второстепенное, ранжировать информацию по степени значимости; работать с большим объёмом информации; с уважением выслушивать различные мнения товарищей.</a:t>
            </a:r>
            <a:endParaRPr lang="ru-RU" sz="3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918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944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337" y="947450"/>
            <a:ext cx="11133463" cy="580589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500" b="1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 «Лови ошибку»</a:t>
            </a:r>
            <a:endParaRPr lang="ru-RU" sz="4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4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 умение анализировать информацию, применять знания в нестандартной ситуации, критически оценивать полученную информацию.</a:t>
            </a: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SzPts val="1000"/>
              <a:buNone/>
              <a:tabLst>
                <a:tab pos="457200" algn="l"/>
              </a:tabLst>
            </a:pPr>
            <a:r>
              <a:rPr lang="ru-RU" sz="45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Развивает аналитические способности. Предоставляет поле для практического применения полученных знаний.</a:t>
            </a:r>
            <a:endParaRPr lang="ru-RU" sz="4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SzPts val="1000"/>
              <a:buNone/>
              <a:tabLst>
                <a:tab pos="457200" algn="l"/>
              </a:tabLst>
            </a:pPr>
            <a:r>
              <a:rPr lang="ru-RU" sz="45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Заставляет взглянуть на получаемую информацию с долей скептицизма, порождает желание проверить надежность источников, сравнить с данными других ресурсов.</a:t>
            </a:r>
            <a:endParaRPr lang="ru-RU" sz="4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438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944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337" y="947450"/>
            <a:ext cx="11133463" cy="5805890"/>
          </a:xfrm>
        </p:spPr>
        <p:txBody>
          <a:bodyPr>
            <a:normAutofit/>
          </a:bodyPr>
          <a:lstStyle/>
          <a:p>
            <a:pPr marL="0" indent="0" algn="ctr" fontAlgn="base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5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«Глоссарий»</a:t>
            </a:r>
            <a:endParaRPr lang="ru-RU" sz="3500" u="sng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</a:t>
            </a:r>
            <a:r>
              <a:rPr lang="ru-RU" sz="3500" b="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актуализации и повторению словаря, связанного с темой текста.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50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944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337" y="947450"/>
            <a:ext cx="11133463" cy="580589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500" b="1" u="sng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 «</a:t>
            </a:r>
            <a:r>
              <a:rPr lang="ru-RU" sz="3500" b="1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Толстые и тонкие вопросы» </a:t>
            </a:r>
            <a:endParaRPr lang="ru-RU" sz="3500" b="1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0000"/>
              </a:lnSpc>
              <a:buNone/>
            </a:pPr>
            <a:r>
              <a:rPr lang="ru-RU" sz="3500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умение  применять новые знания и соотносить их с уже полученными; отрабатывает умение формулировать вопросы; воспитывает уважение к различным мнениям и взглядам на одну и ту же проблему.</a:t>
            </a:r>
            <a:endParaRPr lang="ru-RU" sz="35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394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944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6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337" y="947450"/>
            <a:ext cx="11133463" cy="5805890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35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"</a:t>
            </a:r>
            <a:r>
              <a:rPr lang="ru-RU" sz="3500" b="1" u="sng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35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3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3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Развивает  умения учащихся выделять ключевые понятия в прочитанном, главные идеи, синтезировать полученные знания, проявлять творческие способности.</a:t>
            </a:r>
            <a:endParaRPr lang="ru-RU" sz="3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412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231" y="0"/>
            <a:ext cx="10549569" cy="10245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7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321" y="848299"/>
            <a:ext cx="11144480" cy="5905041"/>
          </a:xfrm>
        </p:spPr>
        <p:txBody>
          <a:bodyPr>
            <a:normAutofit fontScale="85000" lnSpcReduction="20000"/>
          </a:bodyPr>
          <a:lstStyle/>
          <a:p>
            <a:pPr indent="0" algn="ctr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100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«Ментальные карты»</a:t>
            </a:r>
          </a:p>
          <a:p>
            <a:pPr indent="0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1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Ментальные карты активируют память. Ментальные карты используют все возможные способы, чтобы активировать восприятие посредством разнообразия: разная толщина линий, разные цвета ветвей, точно выбранные ключевые слова, которые лично для вас являются значимыми, использование образов и символов. Техника ментальных карт помогает не только организовать и упорядочить информацию, но и лучше воспринять, понять, запомнить и проассоциировать ее.</a:t>
            </a:r>
            <a:endParaRPr lang="ru-RU" sz="4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4782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138</Words>
  <Application>Microsoft Office PowerPoint</Application>
  <PresentationFormat>Широкоэкранный</PresentationFormat>
  <Paragraphs>24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Задания 1, 2</vt:lpstr>
      <vt:lpstr>Задание 3</vt:lpstr>
      <vt:lpstr>Задание 4</vt:lpstr>
      <vt:lpstr>Задание 5</vt:lpstr>
      <vt:lpstr>Задание 6</vt:lpstr>
      <vt:lpstr>Задание 7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Задания 1, 2</dc:title>
  <dc:creator>Учетная запись Майкрософт</dc:creator>
  <cp:lastModifiedBy>Учетная запись Майкрософт</cp:lastModifiedBy>
  <cp:revision>3</cp:revision>
  <dcterms:created xsi:type="dcterms:W3CDTF">2023-11-01T15:57:51Z</dcterms:created>
  <dcterms:modified xsi:type="dcterms:W3CDTF">2023-11-01T16:25:35Z</dcterms:modified>
</cp:coreProperties>
</file>